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11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Allemagne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Provence (FR),Alsace (FR),Normandie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de Loire (FR),Vaucluse (FR),Vosges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Languedoc Roussillon (FR),Drome (FR),Vaucluse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(FR),Biarritz (FR),Saint Malo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Argelès sur Mer (FR),Palavas les Flots (FR),Biarritz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Argelès sur Mer (FR),Palavas les Flots (FR),Biarritz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(FR),Val d Isère (FR),Méribel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Thorens (FR),Les Deux Alpes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Courchevel (FR),Font Romeu (FR),Les Deux Alpes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(RE),Tahiti (PF),Guadeloupe (GP)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(GF),St Barthélémy (BL),Saint Martin (ile d Amérique du nord) (MF)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(GF),Nouvelle Caledonie (NC),Saint Martin (ile d Amérique du nord) (MF)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(FR),Strasbourg (FR),Nice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Lille (FR),Montpellier (FR),Toulouse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Lille (FR),Montpellier (FR),Paris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Allemagne Val d Isèr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hebdomadaire Allemagne Méribel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Allemagne Font Romeu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Allemagne Courchevel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Allemagne Tign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8903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0892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Allemagne Tahiti (PF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Allemagne Guadeloupe (GP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Allemagne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Allemagne Nouvelle Caledonie (NC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hebdomadaire Allemagne Guyane (G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90086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715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4179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Allemagne Strasbourg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Allemagne Ni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Allemagne Marseill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Allemagne Lyon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Allemagne Toulous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Camp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9079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Camp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9106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Proven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Allemagne Alsa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Allemagne Normandi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Allemagne Vosg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hebdomadaire Allemagne Languedoc Roussillon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Allemagne Val de Loir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64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296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Allemagn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Allemagne Biarrit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Allemagne Saint Malo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Allemagne Lacanau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900862"/>
          </a:xfrm>
          <a:prstGeom prst="rect">
            <a:avLst/>
          </a:prstGeom>
        </p:spPr>
      </p:pic>
      <p:pic>
        <p:nvPicPr>
          <p:cNvPr id="9" name="Picture 8" descr="Evolution hebdomadaire Allemagne Ars en Ré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1050"/>
          </a:xfrm>
          <a:prstGeom prst="rect">
            <a:avLst/>
          </a:prstGeom>
        </p:spPr>
      </p:pic>
      <p:pic>
        <p:nvPicPr>
          <p:cNvPr id="10" name="Picture 9" descr="Evolution hebdomadaire Allemagne Le Cap d Agd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10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585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296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